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2" r:id="rId5"/>
    <p:sldId id="259" r:id="rId6"/>
    <p:sldId id="264" r:id="rId7"/>
    <p:sldId id="263" r:id="rId8"/>
    <p:sldId id="265" r:id="rId9"/>
    <p:sldId id="266" r:id="rId10"/>
    <p:sldId id="258" r:id="rId11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4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813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746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598958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2382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41361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8381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36193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19262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3378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16646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338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81153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912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14153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92933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5158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4715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202842-FBE6-46C5-809A-3B9E24FCACBF}" type="datetimeFigureOut">
              <a:rPr lang="es-US" smtClean="0"/>
              <a:t>6/5/2024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79CEA7E-E573-4A58-BEC2-C9D015F0FE25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626202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US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6030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5" name="CuadroTexto 4"/>
          <p:cNvSpPr txBox="1"/>
          <p:nvPr/>
        </p:nvSpPr>
        <p:spPr>
          <a:xfrm>
            <a:off x="1049152" y="2268204"/>
            <a:ext cx="108380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s-ES" sz="3600" b="1" dirty="0"/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Entender los módulos en Odoo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Estructura de los módulos</a:t>
            </a:r>
          </a:p>
          <a:p>
            <a:pPr marL="742950" indent="-742950">
              <a:buFont typeface="+mj-lt"/>
              <a:buAutoNum type="arabicPeriod"/>
            </a:pPr>
            <a:r>
              <a:rPr lang="es-ES" sz="3600" b="1" dirty="0" smtClean="0"/>
              <a:t>Crear un modulo nuevo</a:t>
            </a:r>
            <a:endParaRPr lang="es-US" dirty="0"/>
          </a:p>
        </p:txBody>
      </p:sp>
      <p:sp>
        <p:nvSpPr>
          <p:cNvPr id="6" name="Rectángulo 5"/>
          <p:cNvSpPr/>
          <p:nvPr/>
        </p:nvSpPr>
        <p:spPr>
          <a:xfrm>
            <a:off x="1049152" y="1204792"/>
            <a:ext cx="861485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US" sz="3600" b="1" dirty="0" smtClean="0"/>
              <a:t>Capítulo 1 - </a:t>
            </a:r>
            <a:r>
              <a:rPr lang="es-ES" sz="3600" b="1" dirty="0" smtClean="0"/>
              <a:t>Construyendo tu primera </a:t>
            </a:r>
          </a:p>
          <a:p>
            <a:r>
              <a:rPr lang="es-ES" sz="3600" b="1" dirty="0" smtClean="0"/>
              <a:t>aplicación con Odoo</a:t>
            </a:r>
          </a:p>
          <a:p>
            <a:endParaRPr lang="es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347098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Por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que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elegir</a:t>
            </a:r>
            <a:r>
              <a:rPr lang="en-US" sz="3600" b="1" dirty="0" smtClean="0"/>
              <a:t> Odoo?</a:t>
            </a:r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539012" y="2101212"/>
            <a:ext cx="1083804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Antes de Desarrollar debemos entender los flujos básicos de Odoo para poder aprovecharlo al máximo.</a:t>
            </a:r>
            <a:br>
              <a:rPr lang="es-ES" sz="2800" dirty="0" smtClean="0"/>
            </a:br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Presenta numerosas aplicaciones y módulos con flujos de trabajo comprobados y preestablecidos.</a:t>
            </a:r>
            <a:br>
              <a:rPr lang="es-ES" sz="2800" dirty="0" smtClean="0"/>
            </a:br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Framework de Trabajo flexible.</a:t>
            </a:r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Lenguajes de Programación </a:t>
            </a:r>
            <a:r>
              <a:rPr lang="es-ES" sz="2800" dirty="0" err="1" smtClean="0"/>
              <a:t>Python</a:t>
            </a:r>
            <a:r>
              <a:rPr lang="es-ES" sz="2800" dirty="0" smtClean="0"/>
              <a:t>, XML y </a:t>
            </a:r>
            <a:r>
              <a:rPr lang="es-ES" sz="2800" dirty="0" err="1" smtClean="0"/>
              <a:t>Javascript</a:t>
            </a:r>
            <a:endParaRPr lang="es-ES" sz="2800" dirty="0" smtClean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272945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525603" y="992135"/>
            <a:ext cx="11309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err="1" smtClean="0"/>
              <a:t>Principales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Fortalezas</a:t>
            </a:r>
            <a:r>
              <a:rPr lang="en-US" sz="3600" b="1" dirty="0" smtClean="0"/>
              <a:t> de Odoo</a:t>
            </a:r>
            <a:endParaRPr lang="es-US" sz="3600" b="1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770021" y="1838215"/>
            <a:ext cx="1053003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Existe amplia documentación y Comunidad activa en crecimiento.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Podemos desarrollar en la versión Comunitaria.</a:t>
            </a:r>
            <a:br>
              <a:rPr lang="es-ES" sz="2800" dirty="0" smtClean="0"/>
            </a:br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dirty="0" smtClean="0"/>
              <a:t>Repositorios de los módulos oficiales de la empresa Odoo y repositorio de la Odoo </a:t>
            </a:r>
            <a:r>
              <a:rPr lang="es-ES" sz="2800" dirty="0" err="1" smtClean="0"/>
              <a:t>Community</a:t>
            </a:r>
            <a:r>
              <a:rPr lang="es-ES" sz="2800" dirty="0" smtClean="0"/>
              <a:t> </a:t>
            </a:r>
            <a:r>
              <a:rPr lang="es-ES" sz="2800" dirty="0" err="1" smtClean="0"/>
              <a:t>Association</a:t>
            </a:r>
            <a:r>
              <a:rPr lang="es-ES" sz="2800" dirty="0" smtClean="0"/>
              <a:t> (OCA)</a:t>
            </a:r>
          </a:p>
          <a:p>
            <a:endParaRPr lang="es-ES" sz="28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ES" sz="2800" b="1" dirty="0" smtClean="0"/>
              <a:t>Permite extender o crear funcionalidades y personalizar el flujo base.</a:t>
            </a:r>
            <a:endParaRPr lang="es-E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49485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1049152" y="1204792"/>
            <a:ext cx="866775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err="1" smtClean="0"/>
              <a:t>Diferencia</a:t>
            </a:r>
            <a:r>
              <a:rPr lang="en-US" sz="3600" b="1" dirty="0" smtClean="0"/>
              <a:t> entre modulo y </a:t>
            </a:r>
            <a:r>
              <a:rPr lang="en-US" sz="3600" b="1" dirty="0" err="1" smtClean="0"/>
              <a:t>aplicacion</a:t>
            </a:r>
            <a:r>
              <a:rPr lang="en-US" sz="3600" b="1" dirty="0" smtClean="0"/>
              <a:t>:</a:t>
            </a:r>
            <a:endParaRPr lang="es-ES" sz="3600" b="1" dirty="0" smtClean="0"/>
          </a:p>
          <a:p>
            <a:endParaRPr lang="es-US" sz="3600" b="1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731518" y="3378543"/>
            <a:ext cx="100616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En tanto los </a:t>
            </a:r>
            <a:r>
              <a:rPr lang="es-ES" sz="2400" b="1" dirty="0" smtClean="0"/>
              <a:t>módulos</a:t>
            </a:r>
            <a:r>
              <a:rPr lang="es-ES" sz="2400" dirty="0" smtClean="0"/>
              <a:t> son bloques de instrucciones que </a:t>
            </a:r>
            <a:r>
              <a:rPr lang="es-ES" sz="2400" dirty="0" smtClean="0"/>
              <a:t>agregan o modifican características  </a:t>
            </a:r>
            <a:r>
              <a:rPr lang="es-ES" sz="2400" dirty="0" smtClean="0"/>
              <a:t>a la construcción final de las aplicaciones en Odoo; los módulos pueden ser llamados “</a:t>
            </a:r>
            <a:r>
              <a:rPr lang="es-ES" sz="2400" dirty="0" err="1" smtClean="0"/>
              <a:t>add-ons</a:t>
            </a:r>
            <a:r>
              <a:rPr lang="es-ES" sz="2400" dirty="0" smtClean="0"/>
              <a:t>” (complementos)</a:t>
            </a:r>
            <a:endParaRPr lang="es-US" sz="2400" dirty="0"/>
          </a:p>
        </p:txBody>
      </p:sp>
      <p:sp>
        <p:nvSpPr>
          <p:cNvPr id="7" name="Rectángulo 6"/>
          <p:cNvSpPr/>
          <p:nvPr/>
        </p:nvSpPr>
        <p:spPr>
          <a:xfrm>
            <a:off x="731518" y="2178214"/>
            <a:ext cx="108380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Las </a:t>
            </a:r>
            <a:r>
              <a:rPr lang="es-ES" sz="2400" b="1" dirty="0" smtClean="0"/>
              <a:t>aplicaciones </a:t>
            </a:r>
            <a:r>
              <a:rPr lang="es-ES" sz="2400" dirty="0" smtClean="0"/>
              <a:t>establecen un flujo de trabajo dentro de Odoo</a:t>
            </a:r>
            <a:r>
              <a:rPr lang="es-ES" sz="2400" b="1" dirty="0"/>
              <a:t> </a:t>
            </a:r>
            <a:r>
              <a:rPr lang="es-ES" sz="2400" dirty="0" smtClean="0"/>
              <a:t>para resolver un problema especifico o una actividad dentro de la Empresa.</a:t>
            </a:r>
            <a:endParaRPr lang="es-ES" sz="2400" dirty="0" smtClean="0"/>
          </a:p>
          <a:p>
            <a:endParaRPr lang="es-ES" sz="2400" b="1" dirty="0"/>
          </a:p>
        </p:txBody>
      </p:sp>
      <p:sp>
        <p:nvSpPr>
          <p:cNvPr id="8" name="Rectángulo 7"/>
          <p:cNvSpPr/>
          <p:nvPr/>
        </p:nvSpPr>
        <p:spPr>
          <a:xfrm>
            <a:off x="731518" y="5190770"/>
            <a:ext cx="100616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 smtClean="0"/>
              <a:t>Ejemplo de aplicaciones</a:t>
            </a:r>
            <a:r>
              <a:rPr lang="es-ES" sz="2400" dirty="0" smtClean="0"/>
              <a:t> </a:t>
            </a:r>
            <a:r>
              <a:rPr lang="es-ES" sz="2400" b="1" dirty="0" smtClean="0"/>
              <a:t>base</a:t>
            </a:r>
            <a:r>
              <a:rPr lang="es-ES" sz="2400" dirty="0" smtClean="0"/>
              <a:t> como Inventario, Contabilidad, Proyectos y Recursos Humanos ; amplían sus funcionalidades a través de los diferentes módulos. </a:t>
            </a:r>
            <a:endParaRPr lang="es-US" sz="2400" dirty="0"/>
          </a:p>
        </p:txBody>
      </p:sp>
    </p:spTree>
    <p:extLst>
      <p:ext uri="{BB962C8B-B14F-4D97-AF65-F5344CB8AC3E}">
        <p14:creationId xmlns:p14="http://schemas.microsoft.com/office/powerpoint/2010/main" val="139496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813658" y="875899"/>
            <a:ext cx="587212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err="1" smtClean="0"/>
              <a:t>Estructura</a:t>
            </a:r>
            <a:r>
              <a:rPr lang="en-US" sz="3600" b="1" dirty="0" smtClean="0"/>
              <a:t> de los </a:t>
            </a:r>
            <a:r>
              <a:rPr lang="en-US" sz="3600" b="1" dirty="0" err="1" smtClean="0"/>
              <a:t>modulos</a:t>
            </a:r>
            <a:endParaRPr lang="es-ES" sz="3600" b="1" dirty="0" smtClean="0"/>
          </a:p>
          <a:p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394634" y="1670783"/>
            <a:ext cx="1083804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Un módulo en Odoo es un directorio que contiene un archivo descriptor llamado __manifest__.py en el cual va la descripción del modulo y sus atributos.</a:t>
            </a:r>
          </a:p>
          <a:p>
            <a:endParaRPr lang="es-ES" sz="2400" b="1" dirty="0"/>
          </a:p>
          <a:p>
            <a:r>
              <a:rPr lang="es-ES" sz="2400" dirty="0" smtClean="0"/>
              <a:t>Se guarda el nombre técnico del modulo, el autor, la versión, un resumen de lo que va a hacer el modulo, se agrega también una lista de los archivos </a:t>
            </a:r>
            <a:r>
              <a:rPr lang="es-ES" sz="2400" dirty="0" err="1" smtClean="0"/>
              <a:t>xml</a:t>
            </a:r>
            <a:r>
              <a:rPr lang="es-ES" sz="2400" dirty="0" smtClean="0"/>
              <a:t> a utilizar ya sean vistas, reportes o de tipo data.</a:t>
            </a:r>
          </a:p>
          <a:p>
            <a:r>
              <a:rPr lang="es-ES" sz="2400" dirty="0" smtClean="0"/>
              <a:t/>
            </a:r>
            <a:br>
              <a:rPr lang="es-ES" sz="2400" dirty="0" smtClean="0"/>
            </a:br>
            <a:r>
              <a:rPr lang="es-ES" sz="2400" dirty="0" smtClean="0"/>
              <a:t>Se agregan también los .</a:t>
            </a:r>
            <a:r>
              <a:rPr lang="es-ES" sz="2400" dirty="0" err="1" smtClean="0"/>
              <a:t>csv</a:t>
            </a:r>
            <a:r>
              <a:rPr lang="es-ES" sz="2400" dirty="0" smtClean="0"/>
              <a:t> para la carga de datos o archivos de seguridad que veremos mas adelante.</a:t>
            </a:r>
            <a:br>
              <a:rPr lang="es-ES" sz="2400" dirty="0" smtClean="0"/>
            </a:br>
            <a:r>
              <a:rPr lang="es-ES" sz="2400" dirty="0" smtClean="0"/>
              <a:t>En la </a:t>
            </a:r>
            <a:r>
              <a:rPr lang="es-ES" sz="2400" dirty="0" err="1" smtClean="0"/>
              <a:t>version</a:t>
            </a:r>
            <a:r>
              <a:rPr lang="es-ES" sz="2400" dirty="0" smtClean="0"/>
              <a:t> 17 se cargan además los </a:t>
            </a:r>
            <a:r>
              <a:rPr lang="es-ES" sz="2400" dirty="0" err="1" smtClean="0"/>
              <a:t>assets</a:t>
            </a:r>
            <a:r>
              <a:rPr lang="es-ES" sz="2400" dirty="0" smtClean="0"/>
              <a:t>, (.</a:t>
            </a:r>
            <a:r>
              <a:rPr lang="es-ES" sz="2400" dirty="0" err="1" smtClean="0"/>
              <a:t>scss</a:t>
            </a:r>
            <a:r>
              <a:rPr lang="es-ES" sz="2400" dirty="0" smtClean="0"/>
              <a:t>, .</a:t>
            </a:r>
            <a:r>
              <a:rPr lang="es-ES" sz="2400" dirty="0" err="1" smtClean="0"/>
              <a:t>js</a:t>
            </a:r>
            <a:r>
              <a:rPr lang="es-ES" sz="2400" dirty="0" smtClean="0"/>
              <a:t> ) que puedan ser necesitados en el funcionamiento correcto del </a:t>
            </a:r>
            <a:r>
              <a:rPr lang="es-ES" sz="2400" dirty="0" err="1" smtClean="0"/>
              <a:t>addon</a:t>
            </a:r>
            <a:r>
              <a:rPr lang="es-ES" sz="2400" dirty="0" smtClean="0"/>
              <a:t>.</a:t>
            </a:r>
            <a:br>
              <a:rPr lang="es-ES" sz="2400" dirty="0" smtClean="0"/>
            </a:br>
            <a:r>
              <a:rPr lang="es-ES" sz="2400" dirty="0" smtClean="0"/>
              <a:t>Y de ser necesario una lista de dependencias de otros </a:t>
            </a:r>
            <a:r>
              <a:rPr lang="es-ES" sz="2400" dirty="0" err="1" smtClean="0"/>
              <a:t>addons</a:t>
            </a:r>
            <a:r>
              <a:rPr lang="es-ES" sz="2400" dirty="0" smtClean="0"/>
              <a:t> o </a:t>
            </a:r>
            <a:r>
              <a:rPr lang="es-ES" sz="2400" dirty="0" err="1" smtClean="0"/>
              <a:t>apps</a:t>
            </a:r>
            <a:r>
              <a:rPr lang="es-ES" sz="2400" dirty="0" smtClean="0"/>
              <a:t>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27546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813658" y="875899"/>
            <a:ext cx="587212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err="1" smtClean="0"/>
              <a:t>Estructura</a:t>
            </a:r>
            <a:r>
              <a:rPr lang="en-US" sz="3600" b="1" dirty="0" smtClean="0"/>
              <a:t> de los </a:t>
            </a:r>
            <a:r>
              <a:rPr lang="en-US" sz="3600" b="1" dirty="0" err="1" smtClean="0"/>
              <a:t>modulos</a:t>
            </a:r>
            <a:endParaRPr lang="es-ES" sz="3600" b="1" dirty="0" smtClean="0"/>
          </a:p>
          <a:p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394634" y="1476063"/>
            <a:ext cx="108380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Los directorios son utilizados a conveniencia y se agregan o no según las funciones del modulo en cuestión:</a:t>
            </a:r>
            <a:br>
              <a:rPr lang="es-ES" sz="2400" dirty="0" smtClean="0"/>
            </a:br>
            <a:endParaRPr lang="es-ES" sz="2400" dirty="0"/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279439"/>
              </p:ext>
            </p:extLst>
          </p:nvPr>
        </p:nvGraphicFramePr>
        <p:xfrm>
          <a:off x="607461" y="2567714"/>
          <a:ext cx="10240212" cy="3530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3726"/>
                <a:gridCol w="2079057"/>
                <a:gridCol w="6487429"/>
              </a:tblGrid>
              <a:tr h="56270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Carpeta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Tipo</a:t>
                      </a:r>
                      <a:r>
                        <a:rPr lang="en-US" baseline="0" dirty="0" smtClean="0"/>
                        <a:t> de </a:t>
                      </a:r>
                      <a:r>
                        <a:rPr lang="en-US" baseline="0" dirty="0" err="1" smtClean="0"/>
                        <a:t>archivos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Funciones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Data/demo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.xml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Archivos</a:t>
                      </a:r>
                      <a:r>
                        <a:rPr lang="en-US" baseline="0" dirty="0" smtClean="0"/>
                        <a:t> demo, </a:t>
                      </a:r>
                      <a:r>
                        <a:rPr lang="en-US" baseline="0" dirty="0" err="1" smtClean="0"/>
                        <a:t>carga</a:t>
                      </a:r>
                      <a:r>
                        <a:rPr lang="en-US" baseline="0" dirty="0" smtClean="0"/>
                        <a:t> de </a:t>
                      </a:r>
                      <a:r>
                        <a:rPr lang="en-US" baseline="0" dirty="0" err="1" smtClean="0"/>
                        <a:t>datos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plantillas</a:t>
                      </a:r>
                      <a:r>
                        <a:rPr lang="en-US" baseline="0" dirty="0" smtClean="0"/>
                        <a:t> de </a:t>
                      </a:r>
                      <a:r>
                        <a:rPr lang="en-US" baseline="0" dirty="0" err="1" smtClean="0"/>
                        <a:t>correo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acciones</a:t>
                      </a:r>
                      <a:r>
                        <a:rPr lang="en-US" baseline="0" dirty="0" smtClean="0"/>
                        <a:t> del </a:t>
                      </a:r>
                      <a:r>
                        <a:rPr lang="en-US" baseline="0" dirty="0" err="1" smtClean="0"/>
                        <a:t>cron</a:t>
                      </a:r>
                      <a:r>
                        <a:rPr lang="en-US" baseline="0" dirty="0" smtClean="0"/>
                        <a:t>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views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.xml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</a:t>
                      </a:r>
                      <a:r>
                        <a:rPr lang="en-US" baseline="0" dirty="0" smtClean="0"/>
                        <a:t> vistas del backend de Odoo, los menus, </a:t>
                      </a:r>
                      <a:r>
                        <a:rPr lang="en-US" baseline="0" dirty="0" err="1" smtClean="0"/>
                        <a:t>las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plantillas</a:t>
                      </a:r>
                      <a:r>
                        <a:rPr lang="en-US" baseline="0" dirty="0" smtClean="0"/>
                        <a:t> del website de Odoo.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models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py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 </a:t>
                      </a:r>
                      <a:r>
                        <a:rPr lang="en-US" dirty="0" err="1" smtClean="0"/>
                        <a:t>modelos</a:t>
                      </a:r>
                      <a:r>
                        <a:rPr lang="en-US" dirty="0" smtClean="0"/>
                        <a:t> con la </a:t>
                      </a:r>
                      <a:r>
                        <a:rPr lang="en-US" dirty="0" err="1" smtClean="0"/>
                        <a:t>logica</a:t>
                      </a:r>
                      <a:r>
                        <a:rPr lang="en-US" dirty="0" smtClean="0"/>
                        <a:t> del </a:t>
                      </a:r>
                      <a:r>
                        <a:rPr lang="en-US" dirty="0" err="1" smtClean="0"/>
                        <a:t>negocio</a:t>
                      </a:r>
                      <a:r>
                        <a:rPr lang="en-US" dirty="0" smtClean="0"/>
                        <a:t>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controllers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py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 </a:t>
                      </a:r>
                      <a:r>
                        <a:rPr lang="en-US" dirty="0" err="1" smtClean="0"/>
                        <a:t>logica</a:t>
                      </a:r>
                      <a:r>
                        <a:rPr lang="en-US" dirty="0" smtClean="0"/>
                        <a:t> de la </a:t>
                      </a:r>
                      <a:r>
                        <a:rPr lang="en-US" dirty="0" err="1" smtClean="0"/>
                        <a:t>aplicacion</a:t>
                      </a:r>
                      <a:r>
                        <a:rPr lang="en-US" baseline="0" dirty="0" smtClean="0"/>
                        <a:t> para el website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security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csv</a:t>
                      </a:r>
                      <a:r>
                        <a:rPr lang="en-US" dirty="0" smtClean="0"/>
                        <a:t>, .xml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Archivos</a:t>
                      </a:r>
                      <a:r>
                        <a:rPr lang="en-US" dirty="0" smtClean="0"/>
                        <a:t> de </a:t>
                      </a:r>
                      <a:r>
                        <a:rPr lang="en-US" dirty="0" err="1" smtClean="0"/>
                        <a:t>configuracion</a:t>
                      </a:r>
                      <a:r>
                        <a:rPr lang="en-US" dirty="0" smtClean="0"/>
                        <a:t> de roles y </a:t>
                      </a:r>
                      <a:r>
                        <a:rPr lang="en-US" dirty="0" err="1" smtClean="0"/>
                        <a:t>permisos</a:t>
                      </a:r>
                      <a:r>
                        <a:rPr lang="en-US" dirty="0" smtClean="0"/>
                        <a:t>.</a:t>
                      </a:r>
                      <a:endParaRPr lang="es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855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6" name="Rectángulo 5"/>
          <p:cNvSpPr/>
          <p:nvPr/>
        </p:nvSpPr>
        <p:spPr>
          <a:xfrm>
            <a:off x="5813658" y="875899"/>
            <a:ext cx="587212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err="1" smtClean="0"/>
              <a:t>Estructura</a:t>
            </a:r>
            <a:r>
              <a:rPr lang="en-US" sz="3600" b="1" dirty="0" smtClean="0"/>
              <a:t> de los </a:t>
            </a:r>
            <a:r>
              <a:rPr lang="en-US" sz="3600" b="1" dirty="0" err="1" smtClean="0"/>
              <a:t>modulos</a:t>
            </a:r>
            <a:endParaRPr lang="es-ES" sz="3600" b="1" dirty="0" smtClean="0"/>
          </a:p>
          <a:p>
            <a:endParaRPr lang="es-US" sz="3600" b="1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394634" y="1476063"/>
            <a:ext cx="108380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Los directorios son utilizados a conveniencia y se agregan o no según las funciones del modulo en cuestión:</a:t>
            </a:r>
            <a:br>
              <a:rPr lang="es-ES" sz="2400" dirty="0" smtClean="0"/>
            </a:br>
            <a:endParaRPr lang="es-ES" sz="2400" dirty="0"/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204778"/>
              </p:ext>
            </p:extLst>
          </p:nvPr>
        </p:nvGraphicFramePr>
        <p:xfrm>
          <a:off x="607461" y="2567714"/>
          <a:ext cx="10240212" cy="3530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3726"/>
                <a:gridCol w="2079057"/>
                <a:gridCol w="6487429"/>
              </a:tblGrid>
              <a:tr h="562709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Carpeta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Tipo</a:t>
                      </a:r>
                      <a:r>
                        <a:rPr lang="en-US" baseline="0" dirty="0" smtClean="0"/>
                        <a:t> de </a:t>
                      </a:r>
                      <a:r>
                        <a:rPr lang="en-US" baseline="0" dirty="0" err="1" smtClean="0"/>
                        <a:t>archivos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Funciones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wizard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.xml, .</a:t>
                      </a:r>
                      <a:r>
                        <a:rPr lang="en-US" dirty="0" err="1" smtClean="0"/>
                        <a:t>py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 wizard son </a:t>
                      </a:r>
                      <a:r>
                        <a:rPr lang="en-US" dirty="0" err="1" smtClean="0"/>
                        <a:t>ventanas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emergentes</a:t>
                      </a:r>
                      <a:r>
                        <a:rPr lang="en-US" dirty="0" smtClean="0"/>
                        <a:t> de </a:t>
                      </a:r>
                      <a:r>
                        <a:rPr lang="en-US" dirty="0" err="1" smtClean="0"/>
                        <a:t>apoyo</a:t>
                      </a:r>
                      <a:r>
                        <a:rPr lang="en-US" dirty="0" smtClean="0"/>
                        <a:t> al </a:t>
                      </a:r>
                      <a:r>
                        <a:rPr lang="en-US" dirty="0" err="1" smtClean="0"/>
                        <a:t>trabajo</a:t>
                      </a:r>
                      <a:r>
                        <a:rPr lang="en-US" dirty="0" smtClean="0"/>
                        <a:t> o de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referencia</a:t>
                      </a:r>
                      <a:r>
                        <a:rPr lang="en-US" baseline="0" dirty="0" smtClean="0"/>
                        <a:t> a la </a:t>
                      </a:r>
                      <a:r>
                        <a:rPr lang="en-US" baseline="0" dirty="0" err="1" smtClean="0"/>
                        <a:t>actividad</a:t>
                      </a:r>
                      <a:r>
                        <a:rPr lang="en-US" baseline="0" dirty="0" smtClean="0"/>
                        <a:t>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tests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py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Donde</a:t>
                      </a:r>
                      <a:r>
                        <a:rPr lang="en-US" dirty="0" smtClean="0"/>
                        <a:t> se </a:t>
                      </a:r>
                      <a:r>
                        <a:rPr lang="en-US" dirty="0" err="1" smtClean="0"/>
                        <a:t>definen</a:t>
                      </a:r>
                      <a:r>
                        <a:rPr lang="en-US" baseline="0" dirty="0" smtClean="0"/>
                        <a:t> los </a:t>
                      </a:r>
                      <a:r>
                        <a:rPr lang="en-US" baseline="0" dirty="0" err="1" smtClean="0"/>
                        <a:t>unitestt</a:t>
                      </a:r>
                      <a:r>
                        <a:rPr lang="en-US" baseline="0" dirty="0" smtClean="0"/>
                        <a:t> del modulo.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report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.xml, .</a:t>
                      </a:r>
                      <a:r>
                        <a:rPr lang="en-US" dirty="0" err="1" smtClean="0"/>
                        <a:t>py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 </a:t>
                      </a:r>
                      <a:r>
                        <a:rPr lang="en-US" dirty="0" err="1" smtClean="0"/>
                        <a:t>logica</a:t>
                      </a:r>
                      <a:r>
                        <a:rPr lang="en-US" dirty="0" smtClean="0"/>
                        <a:t> de los reports en </a:t>
                      </a:r>
                      <a:r>
                        <a:rPr lang="en-US" dirty="0" err="1" smtClean="0"/>
                        <a:t>odoo</a:t>
                      </a:r>
                      <a:r>
                        <a:rPr lang="en-US" dirty="0" smtClean="0"/>
                        <a:t>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i18n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.</a:t>
                      </a:r>
                      <a:r>
                        <a:rPr lang="en-US" dirty="0" err="1" smtClean="0"/>
                        <a:t>po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 </a:t>
                      </a:r>
                      <a:r>
                        <a:rPr lang="en-US" dirty="0" err="1" smtClean="0"/>
                        <a:t>archivos</a:t>
                      </a:r>
                      <a:r>
                        <a:rPr lang="en-US" dirty="0" smtClean="0"/>
                        <a:t> de </a:t>
                      </a:r>
                      <a:r>
                        <a:rPr lang="en-US" dirty="0" err="1" smtClean="0"/>
                        <a:t>traduccion</a:t>
                      </a:r>
                      <a:r>
                        <a:rPr lang="en-US" dirty="0" smtClean="0"/>
                        <a:t> del modulo.</a:t>
                      </a:r>
                      <a:endParaRPr lang="es-US" dirty="0"/>
                    </a:p>
                  </a:txBody>
                  <a:tcPr/>
                </a:tc>
              </a:tr>
              <a:tr h="562709">
                <a:tc>
                  <a:txBody>
                    <a:bodyPr/>
                    <a:lstStyle/>
                    <a:p>
                      <a:r>
                        <a:rPr lang="en-US" dirty="0" smtClean="0"/>
                        <a:t>static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Los assets</a:t>
                      </a:r>
                      <a:endParaRPr lang="es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archivos</a:t>
                      </a:r>
                      <a:r>
                        <a:rPr lang="en-US" baseline="0" dirty="0" smtClean="0"/>
                        <a:t> assets de la </a:t>
                      </a:r>
                      <a:r>
                        <a:rPr lang="en-US" baseline="0" dirty="0" err="1" smtClean="0"/>
                        <a:t>aplicacion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imagenes,Fuentes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estilos</a:t>
                      </a:r>
                      <a:r>
                        <a:rPr lang="en-US" baseline="0" dirty="0" smtClean="0"/>
                        <a:t>, scripts, </a:t>
                      </a:r>
                      <a:r>
                        <a:rPr lang="en-US" baseline="0" dirty="0" err="1" smtClean="0"/>
                        <a:t>iconos</a:t>
                      </a:r>
                      <a:r>
                        <a:rPr lang="en-US" baseline="0" dirty="0" smtClean="0"/>
                        <a:t>)</a:t>
                      </a:r>
                      <a:endParaRPr lang="es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439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381" y="191870"/>
            <a:ext cx="6959065" cy="684029"/>
          </a:xfrm>
        </p:spPr>
        <p:txBody>
          <a:bodyPr/>
          <a:lstStyle/>
          <a:p>
            <a:pPr algn="ctr"/>
            <a:r>
              <a:rPr lang="en-US" dirty="0" err="1" smtClean="0">
                <a:latin typeface="Bahnschrift" panose="020B0502040204020203" pitchFamily="34" charset="0"/>
              </a:rPr>
              <a:t>Curso</a:t>
            </a:r>
            <a:r>
              <a:rPr lang="en-US" dirty="0" smtClean="0">
                <a:latin typeface="Bahnschrift" panose="020B0502040204020203" pitchFamily="34" charset="0"/>
              </a:rPr>
              <a:t> </a:t>
            </a:r>
            <a:r>
              <a:rPr lang="en-US" dirty="0" err="1" smtClean="0">
                <a:latin typeface="Bahnschrift" panose="020B0502040204020203" pitchFamily="34" charset="0"/>
              </a:rPr>
              <a:t>odoo</a:t>
            </a:r>
            <a:r>
              <a:rPr lang="en-US" dirty="0" smtClean="0">
                <a:latin typeface="Bahnschrift" panose="020B0502040204020203" pitchFamily="34" charset="0"/>
              </a:rPr>
              <a:t> developer – v17</a:t>
            </a:r>
            <a:endParaRPr lang="es-US" dirty="0">
              <a:latin typeface="Bahnschrift" panose="020B0502040204020203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9103" y="5592904"/>
            <a:ext cx="1077403" cy="1077403"/>
          </a:xfrm>
        </p:spPr>
      </p:pic>
      <p:sp>
        <p:nvSpPr>
          <p:cNvPr id="7" name="Rectángulo 6"/>
          <p:cNvSpPr/>
          <p:nvPr/>
        </p:nvSpPr>
        <p:spPr>
          <a:xfrm>
            <a:off x="394634" y="1476063"/>
            <a:ext cx="108380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/>
            </a:r>
            <a:br>
              <a:rPr lang="es-ES" sz="2400" dirty="0" smtClean="0"/>
            </a:br>
            <a:endParaRPr lang="es-ES" sz="2400" dirty="0"/>
          </a:p>
        </p:txBody>
      </p:sp>
      <p:sp>
        <p:nvSpPr>
          <p:cNvPr id="3" name="Rectángulo 2"/>
          <p:cNvSpPr/>
          <p:nvPr/>
        </p:nvSpPr>
        <p:spPr>
          <a:xfrm>
            <a:off x="2636910" y="875899"/>
            <a:ext cx="48285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b="1" dirty="0" smtClean="0"/>
              <a:t>Ejemplo del </a:t>
            </a:r>
            <a:r>
              <a:rPr lang="es-ES" sz="3600" b="1" dirty="0" err="1" smtClean="0"/>
              <a:t>Manifest</a:t>
            </a:r>
            <a:endParaRPr lang="es-US" sz="3600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548677" y="1653549"/>
            <a:ext cx="5499647" cy="501675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name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Students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version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'1.0'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summary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To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register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data 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about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students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category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School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author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Solprob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-Digital'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license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'OPL-1'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depends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[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'base'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'data'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[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]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installable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True,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auto_install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s-US" sz="2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s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12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137</TotalTime>
  <Words>478</Words>
  <Application>Microsoft Office PowerPoint</Application>
  <PresentationFormat>Panorámica</PresentationFormat>
  <Paragraphs>80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Bahnschrift</vt:lpstr>
      <vt:lpstr>Century Gothic</vt:lpstr>
      <vt:lpstr>JetBrains Mono</vt:lpstr>
      <vt:lpstr>Wingdings</vt:lpstr>
      <vt:lpstr>Wingdings 3</vt:lpstr>
      <vt:lpstr>Sector</vt:lpstr>
      <vt:lpstr>Presentación de PowerPoint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Curso odoo developer – v17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YadierQ</dc:creator>
  <cp:lastModifiedBy>YadierQ</cp:lastModifiedBy>
  <cp:revision>13</cp:revision>
  <dcterms:created xsi:type="dcterms:W3CDTF">2024-06-05T08:11:26Z</dcterms:created>
  <dcterms:modified xsi:type="dcterms:W3CDTF">2024-06-05T10:29:09Z</dcterms:modified>
</cp:coreProperties>
</file>

<file path=docProps/thumbnail.jpeg>
</file>